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5"/>
  </p:normalViewPr>
  <p:slideViewPr>
    <p:cSldViewPr snapToGrid="0" snapToObjects="1">
      <p:cViewPr varScale="1">
        <p:scale>
          <a:sx n="110" d="100"/>
          <a:sy n="110" d="100"/>
        </p:scale>
        <p:origin x="16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4697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87477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0260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2457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67558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0955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9171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1784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8335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568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0807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555B5E-F543-F948-9E9C-BFCA04FB4377}" type="datetimeFigureOut">
              <a:rPr lang="es-ES" smtClean="0"/>
              <a:t>3/3/18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D0B60-30FA-0143-8608-B3F8804080AE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04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51F455-3DE6-EC41-B749-F2882900F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528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706850-8F1C-4E45-A13E-0941CDBA0A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VideoPresentacion.mp4">
            <a:hlinkClick r:id="" action="ppaction://media"/>
            <a:extLst>
              <a:ext uri="{FF2B5EF4-FFF2-40B4-BE49-F238E27FC236}">
                <a16:creationId xmlns:a16="http://schemas.microsoft.com/office/drawing/2014/main" id="{959D9CB6-0805-9543-9A57-27A3A34C1C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7352" y="1585731"/>
            <a:ext cx="7149296" cy="402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40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364C00-BC03-0C40-9375-9F2DD6B2A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526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F2332B-4B5D-C74E-BC86-517B2A2D7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039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942B8F-EA20-6F4B-BDDB-0D141E284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768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B64D7B-A0EA-3040-9D0B-ACE1C1FB2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215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C875D9-DC9C-9F48-969B-00F6F76BC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870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064C50-CBA9-1C42-A03C-A9A199D30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214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38DC5D-6424-2142-9F96-BF05992C1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53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322</TotalTime>
  <Words>0</Words>
  <Application>Microsoft Macintosh PowerPoint</Application>
  <PresentationFormat>On-screen Show (4:3)</PresentationFormat>
  <Paragraphs>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GreenCoin</dc:title>
  <dc:creator>Alex Viñas</dc:creator>
  <cp:lastModifiedBy>Alex Viñas</cp:lastModifiedBy>
  <cp:revision>2</cp:revision>
  <dcterms:created xsi:type="dcterms:W3CDTF">2018-03-03T13:06:43Z</dcterms:created>
  <dcterms:modified xsi:type="dcterms:W3CDTF">2018-03-03T18:28:44Z</dcterms:modified>
</cp:coreProperties>
</file>

<file path=docProps/thumbnail.jpeg>
</file>